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0DFC65F-60ED-A547-A840-5A74B113F248}" v="6" dt="2020-12-08T00:10:29.457"/>
    <p1510:client id="{57467F5C-3F32-4994-A22E-82BBDFFE0E7D}" v="1998" dt="2020-12-07T23:38:53.381"/>
    <p1510:client id="{A1CB1297-EE04-BE9A-8AB5-5FADC2F36572}" v="36" dt="2020-12-07T23:05:10.210"/>
    <p1510:client id="{A3BBA226-13B6-171B-B6D4-48262F9D985C}" v="4" dt="2020-12-07T23:00:32.63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D54B8CE-B8F0-4D67-95FC-36C90F4BDFCC}" type="doc">
      <dgm:prSet loTypeId="urn:microsoft.com/office/officeart/2008/layout/LinedList" loCatId="list" qsTypeId="urn:microsoft.com/office/officeart/2005/8/quickstyle/simple2" qsCatId="simple" csTypeId="urn:microsoft.com/office/officeart/2005/8/colors/accent3_2" csCatId="accent3" phldr="1"/>
      <dgm:spPr/>
      <dgm:t>
        <a:bodyPr/>
        <a:lstStyle/>
        <a:p>
          <a:endParaRPr lang="en-US"/>
        </a:p>
      </dgm:t>
    </dgm:pt>
    <dgm:pt modelId="{07723356-5668-4E8B-AE23-596AAC59E152}">
      <dgm:prSet/>
      <dgm:spPr/>
      <dgm:t>
        <a:bodyPr/>
        <a:lstStyle/>
        <a:p>
          <a:endParaRPr lang="en-US"/>
        </a:p>
      </dgm:t>
    </dgm:pt>
    <dgm:pt modelId="{95C26350-27A2-4CD8-8605-80D6065CA8E5}" type="parTrans" cxnId="{2EA5F3DE-C149-4D21-A7F3-4340B52ABEA4}">
      <dgm:prSet/>
      <dgm:spPr/>
      <dgm:t>
        <a:bodyPr/>
        <a:lstStyle/>
        <a:p>
          <a:endParaRPr lang="en-US"/>
        </a:p>
      </dgm:t>
    </dgm:pt>
    <dgm:pt modelId="{7D597240-87B1-4467-9530-1F332AC3D361}" type="sibTrans" cxnId="{2EA5F3DE-C149-4D21-A7F3-4340B52ABEA4}">
      <dgm:prSet/>
      <dgm:spPr/>
      <dgm:t>
        <a:bodyPr/>
        <a:lstStyle/>
        <a:p>
          <a:endParaRPr lang="en-US"/>
        </a:p>
      </dgm:t>
    </dgm:pt>
    <dgm:pt modelId="{75ED01C0-B86B-4FA4-AA20-C486088B88D2}">
      <dgm:prSet/>
      <dgm:spPr/>
      <dgm:t>
        <a:bodyPr/>
        <a:lstStyle/>
        <a:p>
          <a:r>
            <a:rPr lang="en-US"/>
            <a:t>Military to standard time </a:t>
          </a:r>
        </a:p>
      </dgm:t>
    </dgm:pt>
    <dgm:pt modelId="{879472AB-70E9-4A46-8610-A8974A1D7824}" type="parTrans" cxnId="{46F11C5E-5F73-4F05-8A33-04C5C79A2F6B}">
      <dgm:prSet/>
      <dgm:spPr/>
      <dgm:t>
        <a:bodyPr/>
        <a:lstStyle/>
        <a:p>
          <a:endParaRPr lang="en-US"/>
        </a:p>
      </dgm:t>
    </dgm:pt>
    <dgm:pt modelId="{B00A8F9C-0873-48B8-8232-E035B31EEA9E}" type="sibTrans" cxnId="{46F11C5E-5F73-4F05-8A33-04C5C79A2F6B}">
      <dgm:prSet/>
      <dgm:spPr/>
      <dgm:t>
        <a:bodyPr/>
        <a:lstStyle/>
        <a:p>
          <a:endParaRPr lang="en-US"/>
        </a:p>
      </dgm:t>
    </dgm:pt>
    <dgm:pt modelId="{34BB1A23-154C-43BD-BF00-89BA3B391E42}">
      <dgm:prSet/>
      <dgm:spPr/>
      <dgm:t>
        <a:bodyPr/>
        <a:lstStyle/>
        <a:p>
          <a:r>
            <a:rPr lang="en-US"/>
            <a:t>Loading and </a:t>
          </a:r>
          <a:r>
            <a:rPr lang="en-US">
              <a:latin typeface="Gill Sans MT" panose="020B0502020104020203"/>
            </a:rPr>
            <a:t>setting</a:t>
          </a:r>
          <a:r>
            <a:rPr lang="en-US"/>
            <a:t> time</a:t>
          </a:r>
        </a:p>
      </dgm:t>
    </dgm:pt>
    <dgm:pt modelId="{28A258C6-6D2D-4974-98BC-6A7312FCA9AB}" type="parTrans" cxnId="{5E2E7C25-D990-415F-9092-C4CAC1A11308}">
      <dgm:prSet/>
      <dgm:spPr/>
      <dgm:t>
        <a:bodyPr/>
        <a:lstStyle/>
        <a:p>
          <a:endParaRPr lang="en-US"/>
        </a:p>
      </dgm:t>
    </dgm:pt>
    <dgm:pt modelId="{677DA480-AF15-4A63-B3DB-DD0E620DA4B0}" type="sibTrans" cxnId="{5E2E7C25-D990-415F-9092-C4CAC1A11308}">
      <dgm:prSet/>
      <dgm:spPr/>
      <dgm:t>
        <a:bodyPr/>
        <a:lstStyle/>
        <a:p>
          <a:endParaRPr lang="en-US"/>
        </a:p>
      </dgm:t>
    </dgm:pt>
    <dgm:pt modelId="{F0A0EA85-12F4-4C76-879F-8EDBD8D369B6}">
      <dgm:prSet/>
      <dgm:spPr/>
      <dgm:t>
        <a:bodyPr/>
        <a:lstStyle/>
        <a:p>
          <a:r>
            <a:rPr lang="en-US"/>
            <a:t>Flash on every full hour</a:t>
          </a:r>
        </a:p>
      </dgm:t>
    </dgm:pt>
    <dgm:pt modelId="{504A8D98-BCB2-44AE-958D-34CB65A61D93}" type="parTrans" cxnId="{34BA071F-4DAE-4E8D-B722-EAEB84E4E054}">
      <dgm:prSet/>
      <dgm:spPr/>
      <dgm:t>
        <a:bodyPr/>
        <a:lstStyle/>
        <a:p>
          <a:endParaRPr lang="en-US"/>
        </a:p>
      </dgm:t>
    </dgm:pt>
    <dgm:pt modelId="{4330FAC9-8C26-406D-8B92-03F14FC3C059}" type="sibTrans" cxnId="{34BA071F-4DAE-4E8D-B722-EAEB84E4E054}">
      <dgm:prSet/>
      <dgm:spPr/>
      <dgm:t>
        <a:bodyPr/>
        <a:lstStyle/>
        <a:p>
          <a:endParaRPr lang="en-US"/>
        </a:p>
      </dgm:t>
    </dgm:pt>
    <dgm:pt modelId="{36BD1D22-337C-4BFA-8C81-A2D13D1A9833}">
      <dgm:prSet/>
      <dgm:spPr/>
      <dgm:t>
        <a:bodyPr/>
        <a:lstStyle/>
        <a:p>
          <a:r>
            <a:rPr lang="en-US"/>
            <a:t>Stopwatch</a:t>
          </a:r>
        </a:p>
      </dgm:t>
    </dgm:pt>
    <dgm:pt modelId="{CE6B7098-A779-4519-9195-59A75B01592C}" type="parTrans" cxnId="{3E09CBAC-9CC8-4C4F-AFB3-303F406837ED}">
      <dgm:prSet/>
      <dgm:spPr/>
      <dgm:t>
        <a:bodyPr/>
        <a:lstStyle/>
        <a:p>
          <a:endParaRPr lang="en-US"/>
        </a:p>
      </dgm:t>
    </dgm:pt>
    <dgm:pt modelId="{96F0F561-219B-4694-822D-3D5A63D88BE4}" type="sibTrans" cxnId="{3E09CBAC-9CC8-4C4F-AFB3-303F406837ED}">
      <dgm:prSet/>
      <dgm:spPr/>
      <dgm:t>
        <a:bodyPr/>
        <a:lstStyle/>
        <a:p>
          <a:endParaRPr lang="en-US"/>
        </a:p>
      </dgm:t>
    </dgm:pt>
    <dgm:pt modelId="{047F4504-7DFB-4E3B-9BF3-0634D2FA15E9}">
      <dgm:prSet phldr="0"/>
      <dgm:spPr/>
      <dgm:t>
        <a:bodyPr/>
        <a:lstStyle/>
        <a:p>
          <a:r>
            <a:rPr lang="en-US">
              <a:latin typeface="Gill Sans MT" panose="020B0502020104020203"/>
            </a:rPr>
            <a:t>Timer</a:t>
          </a:r>
        </a:p>
      </dgm:t>
    </dgm:pt>
    <dgm:pt modelId="{A977E034-04D7-4391-9475-6349734B6F69}" type="parTrans" cxnId="{D9F52D17-480A-42D6-8606-25FFE359B2C0}">
      <dgm:prSet/>
      <dgm:spPr/>
    </dgm:pt>
    <dgm:pt modelId="{2368FF87-E49E-4560-9590-D64C42C5DE00}" type="sibTrans" cxnId="{D9F52D17-480A-42D6-8606-25FFE359B2C0}">
      <dgm:prSet/>
      <dgm:spPr/>
    </dgm:pt>
    <dgm:pt modelId="{90F36123-645F-41FB-ABF2-B4F9DBE8BACF}" type="pres">
      <dgm:prSet presAssocID="{CD54B8CE-B8F0-4D67-95FC-36C90F4BDFCC}" presName="vert0" presStyleCnt="0">
        <dgm:presLayoutVars>
          <dgm:dir/>
          <dgm:animOne val="branch"/>
          <dgm:animLvl val="lvl"/>
        </dgm:presLayoutVars>
      </dgm:prSet>
      <dgm:spPr/>
    </dgm:pt>
    <dgm:pt modelId="{3F8D29B9-AD0F-4808-A66F-42831F9AE20A}" type="pres">
      <dgm:prSet presAssocID="{07723356-5668-4E8B-AE23-596AAC59E152}" presName="thickLine" presStyleLbl="alignNode1" presStyleIdx="0" presStyleCnt="1"/>
      <dgm:spPr/>
    </dgm:pt>
    <dgm:pt modelId="{59C6FCCD-9A42-4A04-8089-ABEF482C64C8}" type="pres">
      <dgm:prSet presAssocID="{07723356-5668-4E8B-AE23-596AAC59E152}" presName="horz1" presStyleCnt="0"/>
      <dgm:spPr/>
    </dgm:pt>
    <dgm:pt modelId="{95CC1221-6B82-4C26-A585-174FAD3E7151}" type="pres">
      <dgm:prSet presAssocID="{07723356-5668-4E8B-AE23-596AAC59E152}" presName="tx1" presStyleLbl="revTx" presStyleIdx="0" presStyleCnt="6"/>
      <dgm:spPr/>
    </dgm:pt>
    <dgm:pt modelId="{4DA12C4E-1C4D-4587-BD5A-C80CA0E1C537}" type="pres">
      <dgm:prSet presAssocID="{07723356-5668-4E8B-AE23-596AAC59E152}" presName="vert1" presStyleCnt="0"/>
      <dgm:spPr/>
    </dgm:pt>
    <dgm:pt modelId="{366B3FC8-270D-445F-B12C-2CF358C38152}" type="pres">
      <dgm:prSet presAssocID="{75ED01C0-B86B-4FA4-AA20-C486088B88D2}" presName="vertSpace2a" presStyleCnt="0"/>
      <dgm:spPr/>
    </dgm:pt>
    <dgm:pt modelId="{D59ABEB5-C0B5-4620-A010-336B50C0EA29}" type="pres">
      <dgm:prSet presAssocID="{75ED01C0-B86B-4FA4-AA20-C486088B88D2}" presName="horz2" presStyleCnt="0"/>
      <dgm:spPr/>
    </dgm:pt>
    <dgm:pt modelId="{33C043DB-92DD-41AD-B849-211664FCCFF1}" type="pres">
      <dgm:prSet presAssocID="{75ED01C0-B86B-4FA4-AA20-C486088B88D2}" presName="horzSpace2" presStyleCnt="0"/>
      <dgm:spPr/>
    </dgm:pt>
    <dgm:pt modelId="{0EC775DC-F142-48F7-9B18-3B1E1E25F327}" type="pres">
      <dgm:prSet presAssocID="{75ED01C0-B86B-4FA4-AA20-C486088B88D2}" presName="tx2" presStyleLbl="revTx" presStyleIdx="1" presStyleCnt="6"/>
      <dgm:spPr/>
    </dgm:pt>
    <dgm:pt modelId="{50835972-2B73-451D-B633-C7AD78CBEB47}" type="pres">
      <dgm:prSet presAssocID="{75ED01C0-B86B-4FA4-AA20-C486088B88D2}" presName="vert2" presStyleCnt="0"/>
      <dgm:spPr/>
    </dgm:pt>
    <dgm:pt modelId="{FA6363D3-6DDF-456B-B4C4-552C494394D3}" type="pres">
      <dgm:prSet presAssocID="{75ED01C0-B86B-4FA4-AA20-C486088B88D2}" presName="thinLine2b" presStyleLbl="callout" presStyleIdx="0" presStyleCnt="5"/>
      <dgm:spPr/>
    </dgm:pt>
    <dgm:pt modelId="{5603D8ED-1BA5-40A1-A4D6-72FEA1B3921A}" type="pres">
      <dgm:prSet presAssocID="{75ED01C0-B86B-4FA4-AA20-C486088B88D2}" presName="vertSpace2b" presStyleCnt="0"/>
      <dgm:spPr/>
    </dgm:pt>
    <dgm:pt modelId="{C19C6B58-F337-4163-A222-2372CE937BB7}" type="pres">
      <dgm:prSet presAssocID="{34BB1A23-154C-43BD-BF00-89BA3B391E42}" presName="horz2" presStyleCnt="0"/>
      <dgm:spPr/>
    </dgm:pt>
    <dgm:pt modelId="{2EFE7BC5-08EB-4EEB-994E-955D30C8EDA7}" type="pres">
      <dgm:prSet presAssocID="{34BB1A23-154C-43BD-BF00-89BA3B391E42}" presName="horzSpace2" presStyleCnt="0"/>
      <dgm:spPr/>
    </dgm:pt>
    <dgm:pt modelId="{DEDB5030-8FD8-42F5-9AE2-F4F5BE5B4CCE}" type="pres">
      <dgm:prSet presAssocID="{34BB1A23-154C-43BD-BF00-89BA3B391E42}" presName="tx2" presStyleLbl="revTx" presStyleIdx="2" presStyleCnt="6"/>
      <dgm:spPr/>
    </dgm:pt>
    <dgm:pt modelId="{06F9CAA8-BC31-4BDC-99DB-4E85063A5A43}" type="pres">
      <dgm:prSet presAssocID="{34BB1A23-154C-43BD-BF00-89BA3B391E42}" presName="vert2" presStyleCnt="0"/>
      <dgm:spPr/>
    </dgm:pt>
    <dgm:pt modelId="{DF3647E5-D885-49C1-8C63-0948A14E4BD0}" type="pres">
      <dgm:prSet presAssocID="{34BB1A23-154C-43BD-BF00-89BA3B391E42}" presName="thinLine2b" presStyleLbl="callout" presStyleIdx="1" presStyleCnt="5"/>
      <dgm:spPr/>
    </dgm:pt>
    <dgm:pt modelId="{E879B8B0-D1FC-45E0-A29A-F34FBEFA70CF}" type="pres">
      <dgm:prSet presAssocID="{34BB1A23-154C-43BD-BF00-89BA3B391E42}" presName="vertSpace2b" presStyleCnt="0"/>
      <dgm:spPr/>
    </dgm:pt>
    <dgm:pt modelId="{B1960AA6-8F29-4032-B003-73099AACC0CD}" type="pres">
      <dgm:prSet presAssocID="{F0A0EA85-12F4-4C76-879F-8EDBD8D369B6}" presName="horz2" presStyleCnt="0"/>
      <dgm:spPr/>
    </dgm:pt>
    <dgm:pt modelId="{B7284C38-CD72-4DC3-BD00-60A1D8F94812}" type="pres">
      <dgm:prSet presAssocID="{F0A0EA85-12F4-4C76-879F-8EDBD8D369B6}" presName="horzSpace2" presStyleCnt="0"/>
      <dgm:spPr/>
    </dgm:pt>
    <dgm:pt modelId="{469BEA11-C450-4A5D-A50A-424FEE61D7A1}" type="pres">
      <dgm:prSet presAssocID="{F0A0EA85-12F4-4C76-879F-8EDBD8D369B6}" presName="tx2" presStyleLbl="revTx" presStyleIdx="3" presStyleCnt="6"/>
      <dgm:spPr/>
    </dgm:pt>
    <dgm:pt modelId="{F0073BBA-2720-485A-A60F-863BBB8BDD6B}" type="pres">
      <dgm:prSet presAssocID="{F0A0EA85-12F4-4C76-879F-8EDBD8D369B6}" presName="vert2" presStyleCnt="0"/>
      <dgm:spPr/>
    </dgm:pt>
    <dgm:pt modelId="{F3102379-329C-4A68-9D75-3E7BF2A9E414}" type="pres">
      <dgm:prSet presAssocID="{F0A0EA85-12F4-4C76-879F-8EDBD8D369B6}" presName="thinLine2b" presStyleLbl="callout" presStyleIdx="2" presStyleCnt="5"/>
      <dgm:spPr/>
    </dgm:pt>
    <dgm:pt modelId="{516A4B6F-C8F3-43EB-B78E-DA4997106995}" type="pres">
      <dgm:prSet presAssocID="{F0A0EA85-12F4-4C76-879F-8EDBD8D369B6}" presName="vertSpace2b" presStyleCnt="0"/>
      <dgm:spPr/>
    </dgm:pt>
    <dgm:pt modelId="{C0A6D5D2-50C5-45CF-AB67-20CD762C137F}" type="pres">
      <dgm:prSet presAssocID="{36BD1D22-337C-4BFA-8C81-A2D13D1A9833}" presName="horz2" presStyleCnt="0"/>
      <dgm:spPr/>
    </dgm:pt>
    <dgm:pt modelId="{233AA2EA-7FC9-49FD-BF40-1C1F634AA58F}" type="pres">
      <dgm:prSet presAssocID="{36BD1D22-337C-4BFA-8C81-A2D13D1A9833}" presName="horzSpace2" presStyleCnt="0"/>
      <dgm:spPr/>
    </dgm:pt>
    <dgm:pt modelId="{07F19140-0D3D-4FA6-B3C0-2F55C9DAE130}" type="pres">
      <dgm:prSet presAssocID="{36BD1D22-337C-4BFA-8C81-A2D13D1A9833}" presName="tx2" presStyleLbl="revTx" presStyleIdx="4" presStyleCnt="6"/>
      <dgm:spPr/>
    </dgm:pt>
    <dgm:pt modelId="{5D14F1D3-F266-41BD-A93B-5D5DA8D32D8C}" type="pres">
      <dgm:prSet presAssocID="{36BD1D22-337C-4BFA-8C81-A2D13D1A9833}" presName="vert2" presStyleCnt="0"/>
      <dgm:spPr/>
    </dgm:pt>
    <dgm:pt modelId="{619F1AD0-37D9-47EC-A4CA-D315B354967B}" type="pres">
      <dgm:prSet presAssocID="{36BD1D22-337C-4BFA-8C81-A2D13D1A9833}" presName="thinLine2b" presStyleLbl="callout" presStyleIdx="3" presStyleCnt="5"/>
      <dgm:spPr/>
    </dgm:pt>
    <dgm:pt modelId="{A9B7C818-7090-4B84-BF1A-DA9D499B00E7}" type="pres">
      <dgm:prSet presAssocID="{36BD1D22-337C-4BFA-8C81-A2D13D1A9833}" presName="vertSpace2b" presStyleCnt="0"/>
      <dgm:spPr/>
    </dgm:pt>
    <dgm:pt modelId="{A2F37759-B129-4542-9A15-0C13D7D361F7}" type="pres">
      <dgm:prSet presAssocID="{047F4504-7DFB-4E3B-9BF3-0634D2FA15E9}" presName="horz2" presStyleCnt="0"/>
      <dgm:spPr/>
    </dgm:pt>
    <dgm:pt modelId="{1E3DA254-2422-47B4-ACF8-4010C30789FC}" type="pres">
      <dgm:prSet presAssocID="{047F4504-7DFB-4E3B-9BF3-0634D2FA15E9}" presName="horzSpace2" presStyleCnt="0"/>
      <dgm:spPr/>
    </dgm:pt>
    <dgm:pt modelId="{9E803268-DA16-460B-9970-487602B5F376}" type="pres">
      <dgm:prSet presAssocID="{047F4504-7DFB-4E3B-9BF3-0634D2FA15E9}" presName="tx2" presStyleLbl="revTx" presStyleIdx="5" presStyleCnt="6"/>
      <dgm:spPr/>
    </dgm:pt>
    <dgm:pt modelId="{DD685B9F-577D-42D0-ABB7-006ECCC4A087}" type="pres">
      <dgm:prSet presAssocID="{047F4504-7DFB-4E3B-9BF3-0634D2FA15E9}" presName="vert2" presStyleCnt="0"/>
      <dgm:spPr/>
    </dgm:pt>
    <dgm:pt modelId="{75836F72-F9F9-4AC0-8334-1BB833EEC627}" type="pres">
      <dgm:prSet presAssocID="{047F4504-7DFB-4E3B-9BF3-0634D2FA15E9}" presName="thinLine2b" presStyleLbl="callout" presStyleIdx="4" presStyleCnt="5"/>
      <dgm:spPr/>
    </dgm:pt>
    <dgm:pt modelId="{80392382-A563-483F-9FAF-C45FA011D3C0}" type="pres">
      <dgm:prSet presAssocID="{047F4504-7DFB-4E3B-9BF3-0634D2FA15E9}" presName="vertSpace2b" presStyleCnt="0"/>
      <dgm:spPr/>
    </dgm:pt>
  </dgm:ptLst>
  <dgm:cxnLst>
    <dgm:cxn modelId="{D9F52D17-480A-42D6-8606-25FFE359B2C0}" srcId="{07723356-5668-4E8B-AE23-596AAC59E152}" destId="{047F4504-7DFB-4E3B-9BF3-0634D2FA15E9}" srcOrd="4" destOrd="0" parTransId="{A977E034-04D7-4391-9475-6349734B6F69}" sibTransId="{2368FF87-E49E-4560-9590-D64C42C5DE00}"/>
    <dgm:cxn modelId="{34BA071F-4DAE-4E8D-B722-EAEB84E4E054}" srcId="{07723356-5668-4E8B-AE23-596AAC59E152}" destId="{F0A0EA85-12F4-4C76-879F-8EDBD8D369B6}" srcOrd="2" destOrd="0" parTransId="{504A8D98-BCB2-44AE-958D-34CB65A61D93}" sibTransId="{4330FAC9-8C26-406D-8B92-03F14FC3C059}"/>
    <dgm:cxn modelId="{5E2E7C25-D990-415F-9092-C4CAC1A11308}" srcId="{07723356-5668-4E8B-AE23-596AAC59E152}" destId="{34BB1A23-154C-43BD-BF00-89BA3B391E42}" srcOrd="1" destOrd="0" parTransId="{28A258C6-6D2D-4974-98BC-6A7312FCA9AB}" sibTransId="{677DA480-AF15-4A63-B3DB-DD0E620DA4B0}"/>
    <dgm:cxn modelId="{46F11C5E-5F73-4F05-8A33-04C5C79A2F6B}" srcId="{07723356-5668-4E8B-AE23-596AAC59E152}" destId="{75ED01C0-B86B-4FA4-AA20-C486088B88D2}" srcOrd="0" destOrd="0" parTransId="{879472AB-70E9-4A46-8610-A8974A1D7824}" sibTransId="{B00A8F9C-0873-48B8-8232-E035B31EEA9E}"/>
    <dgm:cxn modelId="{B6D7CF46-B672-416A-878A-20C9019250C7}" type="presOf" srcId="{34BB1A23-154C-43BD-BF00-89BA3B391E42}" destId="{DEDB5030-8FD8-42F5-9AE2-F4F5BE5B4CCE}" srcOrd="0" destOrd="0" presId="urn:microsoft.com/office/officeart/2008/layout/LinedList"/>
    <dgm:cxn modelId="{AA9A6553-8D58-4769-AD60-477BF9B8A6C9}" type="presOf" srcId="{CD54B8CE-B8F0-4D67-95FC-36C90F4BDFCC}" destId="{90F36123-645F-41FB-ABF2-B4F9DBE8BACF}" srcOrd="0" destOrd="0" presId="urn:microsoft.com/office/officeart/2008/layout/LinedList"/>
    <dgm:cxn modelId="{E78A1B76-FFA5-4527-82B7-9EA341E4464A}" type="presOf" srcId="{07723356-5668-4E8B-AE23-596AAC59E152}" destId="{95CC1221-6B82-4C26-A585-174FAD3E7151}" srcOrd="0" destOrd="0" presId="urn:microsoft.com/office/officeart/2008/layout/LinedList"/>
    <dgm:cxn modelId="{4C176491-8700-4AAD-A677-124F6A8D1C60}" type="presOf" srcId="{F0A0EA85-12F4-4C76-879F-8EDBD8D369B6}" destId="{469BEA11-C450-4A5D-A50A-424FEE61D7A1}" srcOrd="0" destOrd="0" presId="urn:microsoft.com/office/officeart/2008/layout/LinedList"/>
    <dgm:cxn modelId="{3E09CBAC-9CC8-4C4F-AFB3-303F406837ED}" srcId="{07723356-5668-4E8B-AE23-596AAC59E152}" destId="{36BD1D22-337C-4BFA-8C81-A2D13D1A9833}" srcOrd="3" destOrd="0" parTransId="{CE6B7098-A779-4519-9195-59A75B01592C}" sibTransId="{96F0F561-219B-4694-822D-3D5A63D88BE4}"/>
    <dgm:cxn modelId="{C93D7EB0-C028-430F-B377-51348E83C54A}" type="presOf" srcId="{36BD1D22-337C-4BFA-8C81-A2D13D1A9833}" destId="{07F19140-0D3D-4FA6-B3C0-2F55C9DAE130}" srcOrd="0" destOrd="0" presId="urn:microsoft.com/office/officeart/2008/layout/LinedList"/>
    <dgm:cxn modelId="{C1044DC1-E499-4950-9BAC-E68DC8112A3B}" type="presOf" srcId="{047F4504-7DFB-4E3B-9BF3-0634D2FA15E9}" destId="{9E803268-DA16-460B-9970-487602B5F376}" srcOrd="0" destOrd="0" presId="urn:microsoft.com/office/officeart/2008/layout/LinedList"/>
    <dgm:cxn modelId="{2EA5F3DE-C149-4D21-A7F3-4340B52ABEA4}" srcId="{CD54B8CE-B8F0-4D67-95FC-36C90F4BDFCC}" destId="{07723356-5668-4E8B-AE23-596AAC59E152}" srcOrd="0" destOrd="0" parTransId="{95C26350-27A2-4CD8-8605-80D6065CA8E5}" sibTransId="{7D597240-87B1-4467-9530-1F332AC3D361}"/>
    <dgm:cxn modelId="{013FE4F2-B3D1-4D64-B946-DE9D8E002205}" type="presOf" srcId="{75ED01C0-B86B-4FA4-AA20-C486088B88D2}" destId="{0EC775DC-F142-48F7-9B18-3B1E1E25F327}" srcOrd="0" destOrd="0" presId="urn:microsoft.com/office/officeart/2008/layout/LinedList"/>
    <dgm:cxn modelId="{71397DC4-3B30-4F56-B35D-24DF88D8D82F}" type="presParOf" srcId="{90F36123-645F-41FB-ABF2-B4F9DBE8BACF}" destId="{3F8D29B9-AD0F-4808-A66F-42831F9AE20A}" srcOrd="0" destOrd="0" presId="urn:microsoft.com/office/officeart/2008/layout/LinedList"/>
    <dgm:cxn modelId="{B7E2F54B-A31D-4606-B8F9-4F493CBC67D0}" type="presParOf" srcId="{90F36123-645F-41FB-ABF2-B4F9DBE8BACF}" destId="{59C6FCCD-9A42-4A04-8089-ABEF482C64C8}" srcOrd="1" destOrd="0" presId="urn:microsoft.com/office/officeart/2008/layout/LinedList"/>
    <dgm:cxn modelId="{CA6F356A-8F5E-4978-99F5-259FA8EF822D}" type="presParOf" srcId="{59C6FCCD-9A42-4A04-8089-ABEF482C64C8}" destId="{95CC1221-6B82-4C26-A585-174FAD3E7151}" srcOrd="0" destOrd="0" presId="urn:microsoft.com/office/officeart/2008/layout/LinedList"/>
    <dgm:cxn modelId="{2C5ADF39-1ED3-41C3-BFA3-293F599A58FF}" type="presParOf" srcId="{59C6FCCD-9A42-4A04-8089-ABEF482C64C8}" destId="{4DA12C4E-1C4D-4587-BD5A-C80CA0E1C537}" srcOrd="1" destOrd="0" presId="urn:microsoft.com/office/officeart/2008/layout/LinedList"/>
    <dgm:cxn modelId="{62CACC93-AED9-4009-9869-C107126B4A46}" type="presParOf" srcId="{4DA12C4E-1C4D-4587-BD5A-C80CA0E1C537}" destId="{366B3FC8-270D-445F-B12C-2CF358C38152}" srcOrd="0" destOrd="0" presId="urn:microsoft.com/office/officeart/2008/layout/LinedList"/>
    <dgm:cxn modelId="{CFE0727D-8084-4189-9977-F5DCF8217BFE}" type="presParOf" srcId="{4DA12C4E-1C4D-4587-BD5A-C80CA0E1C537}" destId="{D59ABEB5-C0B5-4620-A010-336B50C0EA29}" srcOrd="1" destOrd="0" presId="urn:microsoft.com/office/officeart/2008/layout/LinedList"/>
    <dgm:cxn modelId="{ED622E6E-83BF-4FCB-A4B7-ABF181CAD09F}" type="presParOf" srcId="{D59ABEB5-C0B5-4620-A010-336B50C0EA29}" destId="{33C043DB-92DD-41AD-B849-211664FCCFF1}" srcOrd="0" destOrd="0" presId="urn:microsoft.com/office/officeart/2008/layout/LinedList"/>
    <dgm:cxn modelId="{8CDE36FF-3B9F-4B02-B8FA-360C9D200BAD}" type="presParOf" srcId="{D59ABEB5-C0B5-4620-A010-336B50C0EA29}" destId="{0EC775DC-F142-48F7-9B18-3B1E1E25F327}" srcOrd="1" destOrd="0" presId="urn:microsoft.com/office/officeart/2008/layout/LinedList"/>
    <dgm:cxn modelId="{72DA141C-85A0-4C3B-96F3-0C9351A92785}" type="presParOf" srcId="{D59ABEB5-C0B5-4620-A010-336B50C0EA29}" destId="{50835972-2B73-451D-B633-C7AD78CBEB47}" srcOrd="2" destOrd="0" presId="urn:microsoft.com/office/officeart/2008/layout/LinedList"/>
    <dgm:cxn modelId="{BA2272AD-816A-4687-B34C-FA8321A08CD6}" type="presParOf" srcId="{4DA12C4E-1C4D-4587-BD5A-C80CA0E1C537}" destId="{FA6363D3-6DDF-456B-B4C4-552C494394D3}" srcOrd="2" destOrd="0" presId="urn:microsoft.com/office/officeart/2008/layout/LinedList"/>
    <dgm:cxn modelId="{50085C0D-6D03-437D-8E02-E3B63711100E}" type="presParOf" srcId="{4DA12C4E-1C4D-4587-BD5A-C80CA0E1C537}" destId="{5603D8ED-1BA5-40A1-A4D6-72FEA1B3921A}" srcOrd="3" destOrd="0" presId="urn:microsoft.com/office/officeart/2008/layout/LinedList"/>
    <dgm:cxn modelId="{85E485E1-ADCA-42A9-94A5-1B4140B8CBB0}" type="presParOf" srcId="{4DA12C4E-1C4D-4587-BD5A-C80CA0E1C537}" destId="{C19C6B58-F337-4163-A222-2372CE937BB7}" srcOrd="4" destOrd="0" presId="urn:microsoft.com/office/officeart/2008/layout/LinedList"/>
    <dgm:cxn modelId="{D5771FAD-6665-47E2-9AA9-33B0985012C3}" type="presParOf" srcId="{C19C6B58-F337-4163-A222-2372CE937BB7}" destId="{2EFE7BC5-08EB-4EEB-994E-955D30C8EDA7}" srcOrd="0" destOrd="0" presId="urn:microsoft.com/office/officeart/2008/layout/LinedList"/>
    <dgm:cxn modelId="{1C50ABA9-736F-456F-9139-A669586FD383}" type="presParOf" srcId="{C19C6B58-F337-4163-A222-2372CE937BB7}" destId="{DEDB5030-8FD8-42F5-9AE2-F4F5BE5B4CCE}" srcOrd="1" destOrd="0" presId="urn:microsoft.com/office/officeart/2008/layout/LinedList"/>
    <dgm:cxn modelId="{0C3EB99F-8C5C-4A3A-9435-A320FA520265}" type="presParOf" srcId="{C19C6B58-F337-4163-A222-2372CE937BB7}" destId="{06F9CAA8-BC31-4BDC-99DB-4E85063A5A43}" srcOrd="2" destOrd="0" presId="urn:microsoft.com/office/officeart/2008/layout/LinedList"/>
    <dgm:cxn modelId="{3D10416D-B2B9-43C8-9A85-67E20DB27CC7}" type="presParOf" srcId="{4DA12C4E-1C4D-4587-BD5A-C80CA0E1C537}" destId="{DF3647E5-D885-49C1-8C63-0948A14E4BD0}" srcOrd="5" destOrd="0" presId="urn:microsoft.com/office/officeart/2008/layout/LinedList"/>
    <dgm:cxn modelId="{900358AB-5974-48A9-93C4-FC80F292DC23}" type="presParOf" srcId="{4DA12C4E-1C4D-4587-BD5A-C80CA0E1C537}" destId="{E879B8B0-D1FC-45E0-A29A-F34FBEFA70CF}" srcOrd="6" destOrd="0" presId="urn:microsoft.com/office/officeart/2008/layout/LinedList"/>
    <dgm:cxn modelId="{8CEE45EA-B030-4119-8E89-D7D8A338B59A}" type="presParOf" srcId="{4DA12C4E-1C4D-4587-BD5A-C80CA0E1C537}" destId="{B1960AA6-8F29-4032-B003-73099AACC0CD}" srcOrd="7" destOrd="0" presId="urn:microsoft.com/office/officeart/2008/layout/LinedList"/>
    <dgm:cxn modelId="{D13D5D83-790C-46F3-9D97-0B3BE277280E}" type="presParOf" srcId="{B1960AA6-8F29-4032-B003-73099AACC0CD}" destId="{B7284C38-CD72-4DC3-BD00-60A1D8F94812}" srcOrd="0" destOrd="0" presId="urn:microsoft.com/office/officeart/2008/layout/LinedList"/>
    <dgm:cxn modelId="{0099E0B6-8B52-428E-8ACE-8E9B49CC14EA}" type="presParOf" srcId="{B1960AA6-8F29-4032-B003-73099AACC0CD}" destId="{469BEA11-C450-4A5D-A50A-424FEE61D7A1}" srcOrd="1" destOrd="0" presId="urn:microsoft.com/office/officeart/2008/layout/LinedList"/>
    <dgm:cxn modelId="{5465557A-7A21-446E-828E-4401486E6ED6}" type="presParOf" srcId="{B1960AA6-8F29-4032-B003-73099AACC0CD}" destId="{F0073BBA-2720-485A-A60F-863BBB8BDD6B}" srcOrd="2" destOrd="0" presId="urn:microsoft.com/office/officeart/2008/layout/LinedList"/>
    <dgm:cxn modelId="{0D40384C-57D6-4090-AEA3-99EA91313039}" type="presParOf" srcId="{4DA12C4E-1C4D-4587-BD5A-C80CA0E1C537}" destId="{F3102379-329C-4A68-9D75-3E7BF2A9E414}" srcOrd="8" destOrd="0" presId="urn:microsoft.com/office/officeart/2008/layout/LinedList"/>
    <dgm:cxn modelId="{7D7C6D6E-2A0A-401E-A9EE-CF4DE35DC250}" type="presParOf" srcId="{4DA12C4E-1C4D-4587-BD5A-C80CA0E1C537}" destId="{516A4B6F-C8F3-43EB-B78E-DA4997106995}" srcOrd="9" destOrd="0" presId="urn:microsoft.com/office/officeart/2008/layout/LinedList"/>
    <dgm:cxn modelId="{69D1C409-0D27-43DC-9BD3-5C367B1B33C9}" type="presParOf" srcId="{4DA12C4E-1C4D-4587-BD5A-C80CA0E1C537}" destId="{C0A6D5D2-50C5-45CF-AB67-20CD762C137F}" srcOrd="10" destOrd="0" presId="urn:microsoft.com/office/officeart/2008/layout/LinedList"/>
    <dgm:cxn modelId="{7E49389C-9E5C-499D-AD27-D0A365E4F038}" type="presParOf" srcId="{C0A6D5D2-50C5-45CF-AB67-20CD762C137F}" destId="{233AA2EA-7FC9-49FD-BF40-1C1F634AA58F}" srcOrd="0" destOrd="0" presId="urn:microsoft.com/office/officeart/2008/layout/LinedList"/>
    <dgm:cxn modelId="{9C8D3448-8EDC-4656-AC30-4DA2ADEA1DA2}" type="presParOf" srcId="{C0A6D5D2-50C5-45CF-AB67-20CD762C137F}" destId="{07F19140-0D3D-4FA6-B3C0-2F55C9DAE130}" srcOrd="1" destOrd="0" presId="urn:microsoft.com/office/officeart/2008/layout/LinedList"/>
    <dgm:cxn modelId="{C81D6773-4960-47E0-A9B7-7E9CA927C35D}" type="presParOf" srcId="{C0A6D5D2-50C5-45CF-AB67-20CD762C137F}" destId="{5D14F1D3-F266-41BD-A93B-5D5DA8D32D8C}" srcOrd="2" destOrd="0" presId="urn:microsoft.com/office/officeart/2008/layout/LinedList"/>
    <dgm:cxn modelId="{E1E882B9-86AC-429A-A92F-2A284E69750F}" type="presParOf" srcId="{4DA12C4E-1C4D-4587-BD5A-C80CA0E1C537}" destId="{619F1AD0-37D9-47EC-A4CA-D315B354967B}" srcOrd="11" destOrd="0" presId="urn:microsoft.com/office/officeart/2008/layout/LinedList"/>
    <dgm:cxn modelId="{8172F590-E322-4212-B533-4EE4E8281F7C}" type="presParOf" srcId="{4DA12C4E-1C4D-4587-BD5A-C80CA0E1C537}" destId="{A9B7C818-7090-4B84-BF1A-DA9D499B00E7}" srcOrd="12" destOrd="0" presId="urn:microsoft.com/office/officeart/2008/layout/LinedList"/>
    <dgm:cxn modelId="{2B7A3AED-7DDB-42BB-82BA-3C1DA4898EFB}" type="presParOf" srcId="{4DA12C4E-1C4D-4587-BD5A-C80CA0E1C537}" destId="{A2F37759-B129-4542-9A15-0C13D7D361F7}" srcOrd="13" destOrd="0" presId="urn:microsoft.com/office/officeart/2008/layout/LinedList"/>
    <dgm:cxn modelId="{D8A2DD56-404B-42D4-90AD-FFCD109871DF}" type="presParOf" srcId="{A2F37759-B129-4542-9A15-0C13D7D361F7}" destId="{1E3DA254-2422-47B4-ACF8-4010C30789FC}" srcOrd="0" destOrd="0" presId="urn:microsoft.com/office/officeart/2008/layout/LinedList"/>
    <dgm:cxn modelId="{21CE7842-22A9-4ECA-975C-487AA8A6EE5A}" type="presParOf" srcId="{A2F37759-B129-4542-9A15-0C13D7D361F7}" destId="{9E803268-DA16-460B-9970-487602B5F376}" srcOrd="1" destOrd="0" presId="urn:microsoft.com/office/officeart/2008/layout/LinedList"/>
    <dgm:cxn modelId="{27FF3A55-3D94-4D04-976A-F6A2F7D8A10E}" type="presParOf" srcId="{A2F37759-B129-4542-9A15-0C13D7D361F7}" destId="{DD685B9F-577D-42D0-ABB7-006ECCC4A087}" srcOrd="2" destOrd="0" presId="urn:microsoft.com/office/officeart/2008/layout/LinedList"/>
    <dgm:cxn modelId="{9AC7986E-86B2-4C39-9D7E-9E9616855CF4}" type="presParOf" srcId="{4DA12C4E-1C4D-4587-BD5A-C80CA0E1C537}" destId="{75836F72-F9F9-4AC0-8334-1BB833EEC627}" srcOrd="14" destOrd="0" presId="urn:microsoft.com/office/officeart/2008/layout/LinedList"/>
    <dgm:cxn modelId="{12E23BE2-9183-43D0-84EB-4BECFEE4B3F4}" type="presParOf" srcId="{4DA12C4E-1C4D-4587-BD5A-C80CA0E1C537}" destId="{80392382-A563-483F-9FAF-C45FA011D3C0}" srcOrd="15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F8D29B9-AD0F-4808-A66F-42831F9AE20A}">
      <dsp:nvSpPr>
        <dsp:cNvPr id="0" name=""/>
        <dsp:cNvSpPr/>
      </dsp:nvSpPr>
      <dsp:spPr>
        <a:xfrm>
          <a:off x="0" y="0"/>
          <a:ext cx="7225075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95CC1221-6B82-4C26-A585-174FAD3E7151}">
      <dsp:nvSpPr>
        <dsp:cNvPr id="0" name=""/>
        <dsp:cNvSpPr/>
      </dsp:nvSpPr>
      <dsp:spPr>
        <a:xfrm>
          <a:off x="0" y="0"/>
          <a:ext cx="1445015" cy="367830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t" anchorCtr="0">
          <a:noAutofit/>
        </a:bodyPr>
        <a:lstStyle/>
        <a:p>
          <a:pPr marL="0" lvl="0" indent="0" algn="l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0" y="0"/>
        <a:ext cx="1445015" cy="3678303"/>
      </dsp:txXfrm>
    </dsp:sp>
    <dsp:sp modelId="{0EC775DC-F142-48F7-9B18-3B1E1E25F327}">
      <dsp:nvSpPr>
        <dsp:cNvPr id="0" name=""/>
        <dsp:cNvSpPr/>
      </dsp:nvSpPr>
      <dsp:spPr>
        <a:xfrm>
          <a:off x="1553391" y="34663"/>
          <a:ext cx="5671683" cy="69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Military to standard time </a:t>
          </a:r>
        </a:p>
      </dsp:txBody>
      <dsp:txXfrm>
        <a:off x="1553391" y="34663"/>
        <a:ext cx="5671683" cy="693273"/>
      </dsp:txXfrm>
    </dsp:sp>
    <dsp:sp modelId="{FA6363D3-6DDF-456B-B4C4-552C494394D3}">
      <dsp:nvSpPr>
        <dsp:cNvPr id="0" name=""/>
        <dsp:cNvSpPr/>
      </dsp:nvSpPr>
      <dsp:spPr>
        <a:xfrm>
          <a:off x="1445015" y="727937"/>
          <a:ext cx="578006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DEDB5030-8FD8-42F5-9AE2-F4F5BE5B4CCE}">
      <dsp:nvSpPr>
        <dsp:cNvPr id="0" name=""/>
        <dsp:cNvSpPr/>
      </dsp:nvSpPr>
      <dsp:spPr>
        <a:xfrm>
          <a:off x="1553391" y="762601"/>
          <a:ext cx="5671683" cy="69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Loading and </a:t>
          </a:r>
          <a:r>
            <a:rPr lang="en-US" sz="3300" kern="1200">
              <a:latin typeface="Gill Sans MT" panose="020B0502020104020203"/>
            </a:rPr>
            <a:t>setting</a:t>
          </a:r>
          <a:r>
            <a:rPr lang="en-US" sz="3300" kern="1200"/>
            <a:t> time</a:t>
          </a:r>
        </a:p>
      </dsp:txBody>
      <dsp:txXfrm>
        <a:off x="1553391" y="762601"/>
        <a:ext cx="5671683" cy="693273"/>
      </dsp:txXfrm>
    </dsp:sp>
    <dsp:sp modelId="{DF3647E5-D885-49C1-8C63-0948A14E4BD0}">
      <dsp:nvSpPr>
        <dsp:cNvPr id="0" name=""/>
        <dsp:cNvSpPr/>
      </dsp:nvSpPr>
      <dsp:spPr>
        <a:xfrm>
          <a:off x="1445015" y="1455875"/>
          <a:ext cx="578006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469BEA11-C450-4A5D-A50A-424FEE61D7A1}">
      <dsp:nvSpPr>
        <dsp:cNvPr id="0" name=""/>
        <dsp:cNvSpPr/>
      </dsp:nvSpPr>
      <dsp:spPr>
        <a:xfrm>
          <a:off x="1553391" y="1490538"/>
          <a:ext cx="5671683" cy="69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Flash on every full hour</a:t>
          </a:r>
        </a:p>
      </dsp:txBody>
      <dsp:txXfrm>
        <a:off x="1553391" y="1490538"/>
        <a:ext cx="5671683" cy="693273"/>
      </dsp:txXfrm>
    </dsp:sp>
    <dsp:sp modelId="{F3102379-329C-4A68-9D75-3E7BF2A9E414}">
      <dsp:nvSpPr>
        <dsp:cNvPr id="0" name=""/>
        <dsp:cNvSpPr/>
      </dsp:nvSpPr>
      <dsp:spPr>
        <a:xfrm>
          <a:off x="1445015" y="2183812"/>
          <a:ext cx="578006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07F19140-0D3D-4FA6-B3C0-2F55C9DAE130}">
      <dsp:nvSpPr>
        <dsp:cNvPr id="0" name=""/>
        <dsp:cNvSpPr/>
      </dsp:nvSpPr>
      <dsp:spPr>
        <a:xfrm>
          <a:off x="1553391" y="2218476"/>
          <a:ext cx="5671683" cy="69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/>
            <a:t>Stopwatch</a:t>
          </a:r>
        </a:p>
      </dsp:txBody>
      <dsp:txXfrm>
        <a:off x="1553391" y="2218476"/>
        <a:ext cx="5671683" cy="693273"/>
      </dsp:txXfrm>
    </dsp:sp>
    <dsp:sp modelId="{619F1AD0-37D9-47EC-A4CA-D315B354967B}">
      <dsp:nvSpPr>
        <dsp:cNvPr id="0" name=""/>
        <dsp:cNvSpPr/>
      </dsp:nvSpPr>
      <dsp:spPr>
        <a:xfrm>
          <a:off x="1445015" y="2911750"/>
          <a:ext cx="578006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E803268-DA16-460B-9970-487602B5F376}">
      <dsp:nvSpPr>
        <dsp:cNvPr id="0" name=""/>
        <dsp:cNvSpPr/>
      </dsp:nvSpPr>
      <dsp:spPr>
        <a:xfrm>
          <a:off x="1553391" y="2946414"/>
          <a:ext cx="5671683" cy="693273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5730" tIns="125730" rIns="125730" bIns="125730" numCol="1" spcCol="1270" anchor="t" anchorCtr="0">
          <a:noAutofit/>
        </a:bodyPr>
        <a:lstStyle/>
        <a:p>
          <a:pPr marL="0" lvl="0" indent="0" algn="l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300" kern="1200">
              <a:latin typeface="Gill Sans MT" panose="020B0502020104020203"/>
            </a:rPr>
            <a:t>Timer</a:t>
          </a:r>
        </a:p>
      </dsp:txBody>
      <dsp:txXfrm>
        <a:off x="1553391" y="2946414"/>
        <a:ext cx="5671683" cy="693273"/>
      </dsp:txXfrm>
    </dsp:sp>
    <dsp:sp modelId="{75836F72-F9F9-4AC0-8334-1BB833EEC627}">
      <dsp:nvSpPr>
        <dsp:cNvPr id="0" name=""/>
        <dsp:cNvSpPr/>
      </dsp:nvSpPr>
      <dsp:spPr>
        <a:xfrm>
          <a:off x="1445015" y="3639688"/>
          <a:ext cx="5780060" cy="0"/>
        </a:xfrm>
        <a:prstGeom prst="lin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22225" cap="rnd" cmpd="sng" algn="ctr">
          <a:solidFill>
            <a:schemeClr val="accent3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jpeg>
</file>

<file path=ppt/media/image13.jpeg>
</file>

<file path=ppt/media/image2.jpeg>
</file>

<file path=ppt/media/image3.jpe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923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8594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076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32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3518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036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6750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5865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493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486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0896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  <a:p>
            <a:pPr lvl="5"/>
            <a:r>
              <a:rPr lang="en-US"/>
              <a:t>Six</a:t>
            </a:r>
          </a:p>
          <a:p>
            <a:pPr lvl="6"/>
            <a:r>
              <a:rPr lang="en-US"/>
              <a:t>Seve</a:t>
            </a:r>
          </a:p>
          <a:p>
            <a:pPr lvl="7"/>
            <a:r>
              <a:rPr lang="en-US"/>
              <a:t>Eight</a:t>
            </a:r>
          </a:p>
          <a:p>
            <a:pPr lvl="8"/>
            <a:r>
              <a:rPr lang="en-US"/>
              <a:t>nine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03548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sMjWoCWEyUY?feature=oembe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328C565D-A991-4381-AC37-76A58A4A1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49960" y="1507414"/>
            <a:ext cx="7295507" cy="3703320"/>
          </a:xfrm>
        </p:spPr>
        <p:txBody>
          <a:bodyPr anchor="ctr">
            <a:normAutofit/>
          </a:bodyPr>
          <a:lstStyle/>
          <a:p>
            <a:pPr algn="ctr"/>
            <a:r>
              <a:rPr lang="en-US" sz="4800"/>
              <a:t>Digital Clock on FPGA board </a:t>
            </a:r>
            <a:r>
              <a:rPr lang="en-US" sz="4800" err="1"/>
              <a:t>nexys</a:t>
            </a:r>
            <a:r>
              <a:rPr lang="en-US" sz="4800"/>
              <a:t> a7</a:t>
            </a:r>
            <a:br>
              <a:rPr lang="en-US" sz="4800"/>
            </a:br>
            <a:r>
              <a:rPr lang="en-US" sz="2400"/>
              <a:t>by</a:t>
            </a:r>
            <a:br>
              <a:rPr lang="en-US" sz="2800"/>
            </a:br>
            <a:r>
              <a:rPr lang="en-US" sz="2400"/>
              <a:t>Jorel Caoile, Gita </a:t>
            </a:r>
            <a:r>
              <a:rPr lang="en-US" sz="2400" err="1"/>
              <a:t>Temelkova</a:t>
            </a:r>
            <a:r>
              <a:rPr lang="en-US" sz="2400"/>
              <a:t>, </a:t>
            </a:r>
            <a:r>
              <a:rPr lang="en-US" sz="2400" err="1"/>
              <a:t>len</a:t>
            </a:r>
            <a:r>
              <a:rPr lang="en-US" sz="2400"/>
              <a:t> </a:t>
            </a:r>
            <a:r>
              <a:rPr lang="en-US" sz="2400" err="1"/>
              <a:t>quach</a:t>
            </a:r>
            <a:endParaRPr lang="en-US" sz="240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7180431-F4DE-415D-BCBB-9316423C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3642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ABD997-5EF9-4E9B-AFBB-F6DFAAF3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V="1">
            <a:off x="2209064" y="3329711"/>
            <a:ext cx="3703320" cy="58726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AB5EE6-A047-4B18-B998-D46DF3CC36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5878019"/>
            <a:ext cx="11298933" cy="512708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dark, photo, sitting, tattoo&#10;&#10;Description automatically generated">
            <a:extLst>
              <a:ext uri="{FF2B5EF4-FFF2-40B4-BE49-F238E27FC236}">
                <a16:creationId xmlns:a16="http://schemas.microsoft.com/office/drawing/2014/main" id="{486DF8C8-3E2D-4715-9100-ADA3B21648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1318" y="1777655"/>
            <a:ext cx="3071191" cy="2979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673C4-3A5C-494E-9E88-3DAC0D6682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DIGITAL CLOCK FEATURES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08DF7F-FA4C-498E-8F87-533CC6F6B57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289" r="25672"/>
          <a:stretch/>
        </p:blipFill>
        <p:spPr>
          <a:xfrm>
            <a:off x="8051799" y="1871133"/>
            <a:ext cx="3683001" cy="4504267"/>
          </a:xfrm>
          <a:prstGeom prst="rect">
            <a:avLst/>
          </a:prstGeom>
        </p:spPr>
      </p:pic>
      <p:graphicFrame>
        <p:nvGraphicFramePr>
          <p:cNvPr id="11" name="Content Placeholder 2">
            <a:extLst>
              <a:ext uri="{FF2B5EF4-FFF2-40B4-BE49-F238E27FC236}">
                <a16:creationId xmlns:a16="http://schemas.microsoft.com/office/drawing/2014/main" id="{7C9545FE-0E1C-463B-A3A0-EC7BF52C896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796933"/>
              </p:ext>
            </p:extLst>
          </p:nvPr>
        </p:nvGraphicFramePr>
        <p:xfrm>
          <a:off x="581192" y="2180496"/>
          <a:ext cx="7225075" cy="367830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084773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5">
            <a:extLst>
              <a:ext uri="{FF2B5EF4-FFF2-40B4-BE49-F238E27FC236}">
                <a16:creationId xmlns:a16="http://schemas.microsoft.com/office/drawing/2014/main" id="{B373F125-DEF3-41D6-9918-AB21A2ACC3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7">
            <a:extLst>
              <a:ext uri="{FF2B5EF4-FFF2-40B4-BE49-F238E27FC236}">
                <a16:creationId xmlns:a16="http://schemas.microsoft.com/office/drawing/2014/main" id="{71E9F226-EB6E-48C9-ADDA-636DE4BF4E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0581" y="485678"/>
            <a:ext cx="4174743" cy="588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3F71063-B4B3-44A5-81EF-CF9B50428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9157" y="1113764"/>
            <a:ext cx="3493379" cy="4624327"/>
          </a:xfrm>
        </p:spPr>
        <p:txBody>
          <a:bodyPr anchor="ctr"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z="3200">
                <a:solidFill>
                  <a:srgbClr val="FFFFFF"/>
                </a:solidFill>
              </a:rPr>
              <a:t>Top diagram</a:t>
            </a:r>
            <a:br>
              <a:rPr lang="en-US" sz="3200"/>
            </a:br>
            <a:br>
              <a:rPr lang="en-US" sz="3200"/>
            </a:br>
            <a:r>
              <a:rPr lang="en-US" sz="1800">
                <a:solidFill>
                  <a:srgbClr val="FFFFFF"/>
                </a:solidFill>
              </a:rPr>
              <a:t>anode output :</a:t>
            </a:r>
            <a:br>
              <a:rPr lang="en-US" sz="1800"/>
            </a:br>
            <a:r>
              <a:rPr lang="en-US" sz="1600"/>
              <a:t>[0]  least significant second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[1]  most significant second</a:t>
            </a:r>
            <a:br>
              <a:rPr lang="en-US" sz="1600">
                <a:ea typeface="+mj-lt"/>
                <a:cs typeface="+mj-lt"/>
              </a:rPr>
            </a:br>
            <a:r>
              <a:rPr lang="en-US" sz="1600">
                <a:ea typeface="+mj-lt"/>
                <a:cs typeface="+mj-lt"/>
              </a:rPr>
              <a:t>[2]  least significant minute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[3]  most significant minute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[4]  least significant hour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[5]  most significant HOUR</a:t>
            </a:r>
            <a:br>
              <a:rPr lang="en-US" sz="3200"/>
            </a:br>
            <a:endParaRPr lang="en-US" sz="3200">
              <a:solidFill>
                <a:srgbClr val="FFFFFF"/>
              </a:solidFill>
            </a:endParaRPr>
          </a:p>
        </p:txBody>
      </p:sp>
      <p:pic>
        <p:nvPicPr>
          <p:cNvPr id="4" name="Picture 4" descr="A picture containing chart&#10;&#10;Description automatically generated">
            <a:extLst>
              <a:ext uri="{FF2B5EF4-FFF2-40B4-BE49-F238E27FC236}">
                <a16:creationId xmlns:a16="http://schemas.microsoft.com/office/drawing/2014/main" id="{251CEC91-3269-4831-9289-419297C57D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9265" t="14920" r="18345" b="247"/>
          <a:stretch/>
        </p:blipFill>
        <p:spPr>
          <a:xfrm>
            <a:off x="4733491" y="485787"/>
            <a:ext cx="7455117" cy="5700051"/>
          </a:xfrm>
        </p:spPr>
      </p:pic>
      <p:pic>
        <p:nvPicPr>
          <p:cNvPr id="5" name="Picture 5" descr="Diagram, schematic&#10;&#10;Description automatically generated">
            <a:extLst>
              <a:ext uri="{FF2B5EF4-FFF2-40B4-BE49-F238E27FC236}">
                <a16:creationId xmlns:a16="http://schemas.microsoft.com/office/drawing/2014/main" id="{CD834F96-C886-45BF-9776-AFE2780640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044" t="2323" r="12053" b="82931"/>
          <a:stretch/>
        </p:blipFill>
        <p:spPr>
          <a:xfrm>
            <a:off x="1361656" y="5519012"/>
            <a:ext cx="1876352" cy="454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783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1E5E4503-CC62-4DA9-9121-0A157199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61A1B-3C4C-4F0E-965F-15837624C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0E56243-9701-44E8-8A92-319433305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B1F1915-E076-48EB-BB4A-EE9808EB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C946306D-5ADD-463A-949A-DEEBA39D70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10" descr="A circuit board&#10;&#10;Description automatically generated">
            <a:extLst>
              <a:ext uri="{FF2B5EF4-FFF2-40B4-BE49-F238E27FC236}">
                <a16:creationId xmlns:a16="http://schemas.microsoft.com/office/drawing/2014/main" id="{2E8C30B0-2298-4863-A88F-88E72566E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80" b="5364"/>
          <a:stretch/>
        </p:blipFill>
        <p:spPr>
          <a:xfrm>
            <a:off x="446534" y="599724"/>
            <a:ext cx="5614416" cy="3547872"/>
          </a:xfrm>
          <a:prstGeom prst="rect">
            <a:avLst/>
          </a:prstGeom>
        </p:spPr>
      </p:pic>
      <p:pic>
        <p:nvPicPr>
          <p:cNvPr id="6" name="Picture 8" descr="A circuit board&#10;&#10;Description automatically generated">
            <a:extLst>
              <a:ext uri="{FF2B5EF4-FFF2-40B4-BE49-F238E27FC236}">
                <a16:creationId xmlns:a16="http://schemas.microsoft.com/office/drawing/2014/main" id="{F48D3202-2C87-4431-A915-28CDD092866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2640" r="3" b="3289"/>
          <a:stretch/>
        </p:blipFill>
        <p:spPr>
          <a:xfrm>
            <a:off x="6116658" y="599724"/>
            <a:ext cx="5626608" cy="3547872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9180D5DB-9658-40A6-A418-7C69982226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3" y="4199467"/>
            <a:ext cx="11296733" cy="21910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F8648E2-D4C8-4490-94F2-AA848876D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7120" y="4319752"/>
            <a:ext cx="10947620" cy="115595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Military to standard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AEAFB8-6BD5-4697-88D8-85EF0D2BC9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120" y="5475712"/>
            <a:ext cx="10947620" cy="476099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600" cap="all">
                <a:solidFill>
                  <a:srgbClr val="EBEBEB"/>
                </a:solidFill>
              </a:rPr>
              <a:t>using switch 14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632810AB-1783-4EC2-BA98-A04B50D038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4F09CE43-7546-451A-9418-9977AE7317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92C17367-5B48-4C71-825E-C1A8CFEC89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86EA071A-7654-4C9E-AA2E-203E152346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13BE280-8A94-4CF0-919E-967703EBD33E}"/>
              </a:ext>
            </a:extLst>
          </p:cNvPr>
          <p:cNvSpPr txBox="1">
            <a:spLocks/>
          </p:cNvSpPr>
          <p:nvPr/>
        </p:nvSpPr>
        <p:spPr>
          <a:xfrm>
            <a:off x="1731538" y="3612595"/>
            <a:ext cx="4830190" cy="642691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r>
              <a:rPr lang="en-US" sz="2000">
                <a:solidFill>
                  <a:schemeClr val="bg1"/>
                </a:solidFill>
              </a:rPr>
              <a:t>Standard American Time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3AC25237-F3A4-40ED-B6D0-8EE122DD0474}"/>
              </a:ext>
            </a:extLst>
          </p:cNvPr>
          <p:cNvSpPr txBox="1">
            <a:spLocks/>
          </p:cNvSpPr>
          <p:nvPr/>
        </p:nvSpPr>
        <p:spPr>
          <a:xfrm>
            <a:off x="7943494" y="3612594"/>
            <a:ext cx="4830190" cy="642691"/>
          </a:xfrm>
          <a:prstGeom prst="rect">
            <a:avLst/>
          </a:prstGeom>
          <a:ln w="57150"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306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30000" indent="-306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00000" indent="-270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24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602000" indent="-2340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9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2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5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800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2"/>
              </a:buClr>
              <a:buSzPct val="92000"/>
              <a:buFont typeface="Wingdings 2" panose="05020102010507070707" pitchFamily="18" charset="2"/>
              <a:buChar char=""/>
              <a:defRPr sz="1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05435" indent="-305435"/>
            <a:r>
              <a:rPr lang="en-US" sz="2000">
                <a:solidFill>
                  <a:schemeClr val="bg1"/>
                </a:solidFill>
              </a:rPr>
              <a:t>Military Time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902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DE18B3-2F48-46CB-8BF2-C1638663E0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Loading and setting time</a:t>
            </a:r>
            <a:br>
              <a:rPr lang="en-US" sz="3600"/>
            </a:br>
            <a:br>
              <a:rPr lang="en-US" sz="3600"/>
            </a:br>
            <a:r>
              <a:rPr lang="en-US" sz="2700">
                <a:solidFill>
                  <a:srgbClr val="FFFFFF"/>
                </a:solidFill>
              </a:rPr>
              <a:t>SET time while switch 15 is</a:t>
            </a:r>
            <a:br>
              <a:rPr lang="en-US" sz="2700"/>
            </a:br>
            <a:r>
              <a:rPr lang="en-US" sz="2400">
                <a:solidFill>
                  <a:srgbClr val="FFFFFF"/>
                </a:solidFill>
              </a:rPr>
              <a:t>high </a:t>
            </a:r>
            <a:br>
              <a:rPr lang="en-US" sz="2400"/>
            </a:br>
            <a:r>
              <a:rPr lang="en-US" sz="2400">
                <a:solidFill>
                  <a:srgbClr val="FFFFFF"/>
                </a:solidFill>
              </a:rPr>
              <a:t>when done switch 15 goes low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table, sitting, clock, green&#10;&#10;Description automatically generated">
            <a:extLst>
              <a:ext uri="{FF2B5EF4-FFF2-40B4-BE49-F238E27FC236}">
                <a16:creationId xmlns:a16="http://schemas.microsoft.com/office/drawing/2014/main" id="{1AC704F5-88B5-49AD-B40B-53C90F9D5E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684" t="11028" r="6571" b="5758"/>
          <a:stretch/>
        </p:blipFill>
        <p:spPr>
          <a:xfrm rot="10800000">
            <a:off x="4450763" y="689113"/>
            <a:ext cx="7258552" cy="529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910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51980B-4201-4F97-A694-C8901853AF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600" dirty="0" err="1">
                <a:solidFill>
                  <a:srgbClr val="FFFFFF"/>
                </a:solidFill>
              </a:rPr>
              <a:t>FlasHing</a:t>
            </a:r>
            <a:br>
              <a:rPr lang="en-US" sz="3600" dirty="0"/>
            </a:br>
            <a:r>
              <a:rPr lang="en-US" sz="3600" dirty="0">
                <a:solidFill>
                  <a:srgbClr val="FFFFFF"/>
                </a:solidFill>
              </a:rPr>
              <a:t> blue </a:t>
            </a:r>
            <a:r>
              <a:rPr lang="en-US" sz="3600" dirty="0" err="1">
                <a:solidFill>
                  <a:srgbClr val="FFFFFF"/>
                </a:solidFill>
              </a:rPr>
              <a:t>rgb</a:t>
            </a:r>
            <a:r>
              <a:rPr lang="en-US" sz="3600" dirty="0">
                <a:solidFill>
                  <a:srgbClr val="FFFFFF"/>
                </a:solidFill>
              </a:rPr>
              <a:t> led on every full hour</a:t>
            </a:r>
            <a:br>
              <a:rPr lang="en-US" sz="3600" dirty="0"/>
            </a:br>
            <a:br>
              <a:rPr lang="en-US" sz="3600" dirty="0"/>
            </a:br>
            <a:r>
              <a:rPr lang="en-US" sz="2000" dirty="0">
                <a:solidFill>
                  <a:srgbClr val="FFFFFF"/>
                </a:solidFill>
              </a:rPr>
              <a:t>(10 seconds past 7:00 )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indoor, table, sitting, computer&#10;&#10;Description automatically generated">
            <a:extLst>
              <a:ext uri="{FF2B5EF4-FFF2-40B4-BE49-F238E27FC236}">
                <a16:creationId xmlns:a16="http://schemas.microsoft.com/office/drawing/2014/main" id="{E50B2B1F-453A-4E30-B82E-1DA14DE35F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888" t="19931" r="-110" b="10000"/>
          <a:stretch/>
        </p:blipFill>
        <p:spPr>
          <a:xfrm rot="-5400000">
            <a:off x="5291305" y="156188"/>
            <a:ext cx="5914201" cy="6522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2629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928117C-9446-4E7F-AE62-95E0F6DB5B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4D30AFB-4D71-48B0-AA00-28EE92363A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6A0B76F-8010-4C62-B4B6-C5FC438C05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FC936C0-4624-438D-BDD0-6B296BD640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08D4B6A-8113-4DFB-B82E-B60CAC8E0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 MT" panose="020B0502020104020203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822E561-F97C-4CBB-A9A6-A6BF6317BC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244DBF-4BCD-48A4-8626-89CFDF1FD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620" y="863695"/>
            <a:ext cx="3511233" cy="377999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>
                <a:solidFill>
                  <a:srgbClr val="FFFFFF"/>
                </a:solidFill>
              </a:rPr>
              <a:t>Stopwatch</a:t>
            </a:r>
            <a:br>
              <a:rPr lang="en-US" sz="3600">
                <a:solidFill>
                  <a:srgbClr val="FFFFFF"/>
                </a:solidFill>
              </a:rPr>
            </a:br>
            <a:br>
              <a:rPr lang="en-US" sz="3600"/>
            </a:br>
            <a:r>
              <a:rPr lang="en-US">
                <a:solidFill>
                  <a:srgbClr val="FFFFFF"/>
                </a:solidFill>
              </a:rPr>
              <a:t>using switch 13</a:t>
            </a:r>
            <a:br>
              <a:rPr lang="en-US">
                <a:solidFill>
                  <a:srgbClr val="FFFFFF"/>
                </a:solidFill>
              </a:rPr>
            </a:br>
            <a:r>
              <a:rPr lang="en-US"/>
              <a:t>MAx value </a:t>
            </a:r>
            <a:r>
              <a:rPr lang="en-US">
                <a:ea typeface="+mj-lt"/>
                <a:cs typeface="+mj-lt"/>
              </a:rPr>
              <a:t>23:59:59</a:t>
            </a:r>
            <a:br>
              <a:rPr lang="en-US" sz="3600"/>
            </a:br>
            <a:r>
              <a:rPr lang="en-US" sz="2000">
                <a:solidFill>
                  <a:srgbClr val="FFFFFF"/>
                </a:solidFill>
              </a:rPr>
              <a:t>(counting 14 seconds)</a:t>
            </a:r>
            <a:endParaRPr lang="en-US" sz="200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1B0E58-A5C8-4CDA-A2E0-35DF94E59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8620" y="457200"/>
            <a:ext cx="3511233" cy="91439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A picture containing sitting, table, clock, green&#10;&#10;Description automatically generated">
            <a:extLst>
              <a:ext uri="{FF2B5EF4-FFF2-40B4-BE49-F238E27FC236}">
                <a16:creationId xmlns:a16="http://schemas.microsoft.com/office/drawing/2014/main" id="{A0A9992E-D877-466D-89C8-F9973319E7E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947" t="17784" r="676" b="-662"/>
          <a:stretch/>
        </p:blipFill>
        <p:spPr>
          <a:xfrm rot="10800000">
            <a:off x="4309959" y="1047655"/>
            <a:ext cx="7738607" cy="488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4549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29">
            <a:extLst>
              <a:ext uri="{FF2B5EF4-FFF2-40B4-BE49-F238E27FC236}">
                <a16:creationId xmlns:a16="http://schemas.microsoft.com/office/drawing/2014/main" id="{1E5E4503-CC62-4DA9-9121-0A15719984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5" name="Rectangle 31">
            <a:extLst>
              <a:ext uri="{FF2B5EF4-FFF2-40B4-BE49-F238E27FC236}">
                <a16:creationId xmlns:a16="http://schemas.microsoft.com/office/drawing/2014/main" id="{D8D61A1B-3C4C-4F0E-965F-15837624C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7" name="Rectangle 33">
            <a:extLst>
              <a:ext uri="{FF2B5EF4-FFF2-40B4-BE49-F238E27FC236}">
                <a16:creationId xmlns:a16="http://schemas.microsoft.com/office/drawing/2014/main" id="{00E56243-9701-44E8-8A92-3194333051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9" name="Rectangle 35">
            <a:extLst>
              <a:ext uri="{FF2B5EF4-FFF2-40B4-BE49-F238E27FC236}">
                <a16:creationId xmlns:a16="http://schemas.microsoft.com/office/drawing/2014/main" id="{5B1F1915-E076-48EB-BB4A-EE9808EB40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5" name="Rectangle 37">
            <a:extLst>
              <a:ext uri="{FF2B5EF4-FFF2-40B4-BE49-F238E27FC236}">
                <a16:creationId xmlns:a16="http://schemas.microsoft.com/office/drawing/2014/main" id="{4CFB7F65-9106-4CAB-B5F1-B6B1476E7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6" descr="A circuit board on a table&#10;&#10;Description automatically generated">
            <a:extLst>
              <a:ext uri="{FF2B5EF4-FFF2-40B4-BE49-F238E27FC236}">
                <a16:creationId xmlns:a16="http://schemas.microsoft.com/office/drawing/2014/main" id="{031FD18E-1DC8-4C2B-9866-A1BF1756E7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043" r="7820"/>
          <a:stretch/>
        </p:blipFill>
        <p:spPr>
          <a:xfrm>
            <a:off x="8008555" y="641102"/>
            <a:ext cx="3703322" cy="3465902"/>
          </a:xfrm>
          <a:prstGeom prst="rect">
            <a:avLst/>
          </a:prstGeom>
        </p:spPr>
      </p:pic>
      <p:grpSp>
        <p:nvGrpSpPr>
          <p:cNvPr id="46" name="Group 39">
            <a:extLst>
              <a:ext uri="{FF2B5EF4-FFF2-40B4-BE49-F238E27FC236}">
                <a16:creationId xmlns:a16="http://schemas.microsoft.com/office/drawing/2014/main" id="{DA46084B-0DB4-4217-8429-5BB07C7130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3" y="453643"/>
            <a:ext cx="11298934" cy="5936922"/>
            <a:chOff x="446533" y="453643"/>
            <a:chExt cx="11298934" cy="5936922"/>
          </a:xfrm>
        </p:grpSpPr>
        <p:sp>
          <p:nvSpPr>
            <p:cNvPr id="47" name="Rectangle 40">
              <a:extLst>
                <a:ext uri="{FF2B5EF4-FFF2-40B4-BE49-F238E27FC236}">
                  <a16:creationId xmlns:a16="http://schemas.microsoft.com/office/drawing/2014/main" id="{1C96A87B-A6AF-49F9-A35C-DBCD32934F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3" y="4199467"/>
              <a:ext cx="11296733" cy="219109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8" name="Rectangle 41">
              <a:extLst>
                <a:ext uri="{FF2B5EF4-FFF2-40B4-BE49-F238E27FC236}">
                  <a16:creationId xmlns:a16="http://schemas.microsoft.com/office/drawing/2014/main" id="{E0996FEB-A7FD-41B5-AC7B-E2ED8B7623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7F9DE51B-4C99-46DA-BAA8-AFBACAA90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2F3AC5DB-7693-457F-ACCC-7E0B50B98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0366111-1716-439D-82E7-93FC070E7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191" y="4483924"/>
            <a:ext cx="10993549" cy="205195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>
              <a:lnSpc>
                <a:spcPct val="90000"/>
              </a:lnSpc>
            </a:pPr>
            <a:r>
              <a:rPr lang="en-US" sz="2400">
                <a:solidFill>
                  <a:srgbClr val="FFFFFF"/>
                </a:solidFill>
              </a:rPr>
              <a:t>Timer</a:t>
            </a:r>
            <a:br>
              <a:rPr lang="en-US" sz="2000"/>
            </a:br>
            <a:r>
              <a:rPr lang="en-US" sz="1600">
                <a:solidFill>
                  <a:srgbClr val="FFFFFF"/>
                </a:solidFill>
              </a:rPr>
              <a:t>using sw12 to activate the feature</a:t>
            </a:r>
            <a:br>
              <a:rPr lang="en-US" sz="1600"/>
            </a:br>
            <a:br>
              <a:rPr lang="en-US" sz="1600"/>
            </a:br>
            <a:r>
              <a:rPr lang="en-US" sz="1600">
                <a:solidFill>
                  <a:srgbClr val="FFFFFF"/>
                </a:solidFill>
              </a:rPr>
              <a:t>switch 1 high and pressing left button can set  1 - 9 least significant minute</a:t>
            </a:r>
            <a:br>
              <a:rPr lang="en-US" sz="1600"/>
            </a:br>
            <a:r>
              <a:rPr lang="en-US" sz="1600">
                <a:solidFill>
                  <a:srgbClr val="FFFFFF"/>
                </a:solidFill>
              </a:rPr>
              <a:t>switch 2 high </a:t>
            </a:r>
            <a:r>
              <a:rPr lang="en-US" sz="1600">
                <a:solidFill>
                  <a:srgbClr val="FFFFFF"/>
                </a:solidFill>
                <a:ea typeface="+mj-lt"/>
                <a:cs typeface="+mj-lt"/>
              </a:rPr>
              <a:t>AND PRESSING LEFT BUTTON CAN SET  1 - 5 most significant MINUTE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SWITCH 3 HIGH AND PRESSING LEFT BUTTON CAN SET 1 - 9 LEAST SIGNIFICANT hour</a:t>
            </a:r>
            <a:br>
              <a:rPr lang="en-US" sz="1600">
                <a:ea typeface="+mj-lt"/>
                <a:cs typeface="+mj-lt"/>
              </a:rPr>
            </a:br>
            <a:r>
              <a:rPr lang="en-US" sz="1600">
                <a:ea typeface="+mj-lt"/>
                <a:cs typeface="+mj-lt"/>
              </a:rPr>
              <a:t>SWITCH 4 HIGH AND PRESSING LEFT BUTTON CAN SET  1 - 5 MOST SIGNIFICANT hour</a:t>
            </a:r>
            <a:br>
              <a:rPr lang="en-US" sz="1600"/>
            </a:br>
            <a:r>
              <a:rPr lang="en-US" sz="1600"/>
              <a:t>button up is reset</a:t>
            </a:r>
            <a:br>
              <a:rPr lang="en-US" sz="1600"/>
            </a:br>
            <a:r>
              <a:rPr lang="en-US" sz="1600">
                <a:ea typeface="+mj-lt"/>
                <a:cs typeface="+mj-lt"/>
              </a:rPr>
              <a:t>button down starts the timer</a:t>
            </a:r>
            <a:br>
              <a:rPr lang="en-US" sz="1600"/>
            </a:br>
            <a:r>
              <a:rPr lang="en-US" sz="1600"/>
              <a:t>Max value of timer is 23:59:00</a:t>
            </a:r>
            <a:br>
              <a:rPr lang="en-US" sz="2000"/>
            </a:br>
            <a:endParaRPr lang="en-US" sz="1400"/>
          </a:p>
        </p:txBody>
      </p:sp>
      <p:pic>
        <p:nvPicPr>
          <p:cNvPr id="5" name="Picture 5" descr="A picture containing table, sitting, sign, clock&#10;&#10;Description automatically generated">
            <a:extLst>
              <a:ext uri="{FF2B5EF4-FFF2-40B4-BE49-F238E27FC236}">
                <a16:creationId xmlns:a16="http://schemas.microsoft.com/office/drawing/2014/main" id="{DD47E877-DAB2-471D-B64E-EAF13D046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043" r="6819"/>
          <a:stretch/>
        </p:blipFill>
        <p:spPr>
          <a:xfrm>
            <a:off x="4241831" y="641102"/>
            <a:ext cx="3703320" cy="3465902"/>
          </a:xfrm>
          <a:prstGeom prst="rect">
            <a:avLst/>
          </a:prstGeom>
        </p:spPr>
      </p:pic>
      <p:pic>
        <p:nvPicPr>
          <p:cNvPr id="4" name="Picture 4" descr="A circuit board on a table&#10;&#10;Description automatically generated">
            <a:extLst>
              <a:ext uri="{FF2B5EF4-FFF2-40B4-BE49-F238E27FC236}">
                <a16:creationId xmlns:a16="http://schemas.microsoft.com/office/drawing/2014/main" id="{F73FED23-463D-43AA-ADD1-1E8E57AAE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3068" r="6795" b="-1"/>
          <a:stretch/>
        </p:blipFill>
        <p:spPr>
          <a:xfrm>
            <a:off x="441973" y="641074"/>
            <a:ext cx="3703322" cy="3465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53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B691D59-8F51-4DD8-AD41-D568D29B08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4AEF18-0627-48F3-9B3D-F7E8F050B1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EAEE08A-C572-438F-9753-B0D527A515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B93146F-62ED-4C59-844C-0935D0FB5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BF3D65BA-1C65-40FB-92EF-83951BDC1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8175"/>
            <a:ext cx="12191999" cy="62198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>
            <a:hlinkClick r:id="" action="ppaction://media"/>
            <a:extLst>
              <a:ext uri="{FF2B5EF4-FFF2-40B4-BE49-F238E27FC236}">
                <a16:creationId xmlns:a16="http://schemas.microsoft.com/office/drawing/2014/main" id="{4061E2F8-8A5C-49CF-A10E-4254096AA351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835105" y="1047665"/>
            <a:ext cx="6707181" cy="5030386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ADF52CCA-FCDD-49A0-BFFC-3BD41F1B82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020CCD-12CB-4FC6-B373-CD759CD6D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96275" y="1419225"/>
            <a:ext cx="3081576" cy="2085869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500">
                <a:solidFill>
                  <a:srgbClr val="FFFFFF"/>
                </a:solidFill>
              </a:rPr>
              <a:t>Video demonstration</a:t>
            </a:r>
          </a:p>
        </p:txBody>
      </p:sp>
    </p:spTree>
    <p:extLst>
      <p:ext uri="{BB962C8B-B14F-4D97-AF65-F5344CB8AC3E}">
        <p14:creationId xmlns:p14="http://schemas.microsoft.com/office/powerpoint/2010/main" val="2451736817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Dividend</vt:lpstr>
      <vt:lpstr>Digital Clock on FPGA board nexys a7 by Jorel Caoile, Gita Temelkova, len quach</vt:lpstr>
      <vt:lpstr>DIGITAL CLOCK FEATURES</vt:lpstr>
      <vt:lpstr>Top diagram  anode output : [0]  least significant second [1]  most significant second [2]  least significant minute [3]  most significant minute [4]  least significant hour [5]  most significant HOUR </vt:lpstr>
      <vt:lpstr>Military to standard time</vt:lpstr>
      <vt:lpstr>Loading and setting time  SET time while switch 15 is high  when done switch 15 goes low</vt:lpstr>
      <vt:lpstr>FlasHing  blue rgb led on every full hour  (10 seconds past 7:00 )</vt:lpstr>
      <vt:lpstr>Stopwatch  using switch 13 MAx value 23:59:59 (counting 14 seconds)</vt:lpstr>
      <vt:lpstr>Timer using sw12 to activate the feature  switch 1 high and pressing left button can set  1 - 9 least significant minute switch 2 high AND PRESSING LEFT BUTTON CAN SET  1 - 5 most significant MINUTE SWITCH 3 HIGH AND PRESSING LEFT BUTTON CAN SET 1 - 9 LEAST SIGNIFICANT hour SWITCH 4 HIGH AND PRESSING LEFT BUTTON CAN SET  1 - 5 MOST SIGNIFICANT hour button up is reset button down starts the timer Max value of timer is 23:59:00 </vt:lpstr>
      <vt:lpstr>Video 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4</cp:revision>
  <dcterms:created xsi:type="dcterms:W3CDTF">2020-12-07T21:04:47Z</dcterms:created>
  <dcterms:modified xsi:type="dcterms:W3CDTF">2020-12-08T04:08:55Z</dcterms:modified>
</cp:coreProperties>
</file>

<file path=docProps/thumbnail.jpeg>
</file>